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92d963808_3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92d963808_3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92d963808_3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92d963808_3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9e83e33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9e83e33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9e83e33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9e83e33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9e83e330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9e83e330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92d963808_3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92d963808_3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2d963808_3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92d963808_3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9e83e33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9e83e33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92d963808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92d963808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9e83e33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9e83e33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92d963808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92d963808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9e83e330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9e83e330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2d963808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2d963808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e83e330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9e83e33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92d963808_3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92d963808_3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4.png"/><Relationship Id="rId4" Type="http://schemas.openxmlformats.org/officeDocument/2006/relationships/image" Target="../media/image98.png"/><Relationship Id="rId9" Type="http://schemas.openxmlformats.org/officeDocument/2006/relationships/image" Target="../media/image93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92.png"/><Relationship Id="rId8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71.png"/><Relationship Id="rId5" Type="http://schemas.openxmlformats.org/officeDocument/2006/relationships/image" Target="../media/image62.png"/><Relationship Id="rId6" Type="http://schemas.openxmlformats.org/officeDocument/2006/relationships/image" Target="../media/image94.png"/><Relationship Id="rId7" Type="http://schemas.openxmlformats.org/officeDocument/2006/relationships/image" Target="../media/image66.png"/><Relationship Id="rId8" Type="http://schemas.openxmlformats.org/officeDocument/2006/relationships/image" Target="../media/image8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97.png"/><Relationship Id="rId8" Type="http://schemas.openxmlformats.org/officeDocument/2006/relationships/image" Target="../media/image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Relationship Id="rId4" Type="http://schemas.openxmlformats.org/officeDocument/2006/relationships/image" Target="../media/image89.png"/><Relationship Id="rId9" Type="http://schemas.openxmlformats.org/officeDocument/2006/relationships/image" Target="../media/image96.png"/><Relationship Id="rId5" Type="http://schemas.openxmlformats.org/officeDocument/2006/relationships/image" Target="../media/image85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9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Relationship Id="rId4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90.png"/><Relationship Id="rId7" Type="http://schemas.openxmlformats.org/officeDocument/2006/relationships/image" Target="../media/image9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9.png"/><Relationship Id="rId13" Type="http://schemas.openxmlformats.org/officeDocument/2006/relationships/image" Target="../media/image40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32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35.png"/><Relationship Id="rId13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14" Type="http://schemas.openxmlformats.org/officeDocument/2006/relationships/image" Target="../media/image42.png"/><Relationship Id="rId5" Type="http://schemas.openxmlformats.org/officeDocument/2006/relationships/image" Target="../media/image6.png"/><Relationship Id="rId6" Type="http://schemas.openxmlformats.org/officeDocument/2006/relationships/image" Target="../media/image55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23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51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70.png"/><Relationship Id="rId13" Type="http://schemas.openxmlformats.org/officeDocument/2006/relationships/image" Target="../media/image30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Relationship Id="rId9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49.png"/><Relationship Id="rId7" Type="http://schemas.openxmlformats.org/officeDocument/2006/relationships/image" Target="../media/image25.png"/><Relationship Id="rId8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5" Type="http://schemas.openxmlformats.org/officeDocument/2006/relationships/image" Target="../media/image74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86.png"/><Relationship Id="rId9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65.png"/><Relationship Id="rId7" Type="http://schemas.openxmlformats.org/officeDocument/2006/relationships/image" Target="../media/image43.png"/><Relationship Id="rId8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72.png"/><Relationship Id="rId5" Type="http://schemas.openxmlformats.org/officeDocument/2006/relationships/image" Target="../media/image64.png"/><Relationship Id="rId6" Type="http://schemas.openxmlformats.org/officeDocument/2006/relationships/image" Target="../media/image50.png"/><Relationship Id="rId7" Type="http://schemas.openxmlformats.org/officeDocument/2006/relationships/image" Target="../media/image82.png"/><Relationship Id="rId8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SLR with Normally distributed errors with constant variance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vs Fitted Values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06600" y="834250"/>
            <a:ext cx="8530800" cy="265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25450" y="45750"/>
            <a:ext cx="10728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Section 2</a:t>
            </a:r>
            <a:r>
              <a:rPr b="1" lang="en"/>
              <a:t> </a:t>
            </a:r>
            <a:endParaRPr b="1"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275" y="3624425"/>
            <a:ext cx="2274073" cy="13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131" y="552600"/>
            <a:ext cx="2704473" cy="191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0" y="2289325"/>
            <a:ext cx="2012651" cy="124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881" y="3531388"/>
            <a:ext cx="2423194" cy="14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0500" y="2161700"/>
            <a:ext cx="2143072" cy="1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5373" y="91425"/>
            <a:ext cx="2198851" cy="13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6750" y="93562"/>
            <a:ext cx="2198849" cy="13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775" y="3683086"/>
            <a:ext cx="1933174" cy="11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84900" y="58275"/>
            <a:ext cx="10065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50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 </a:t>
            </a:r>
            <a:endParaRPr b="1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0" y="3908075"/>
            <a:ext cx="1623901" cy="1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547" y="3936088"/>
            <a:ext cx="1545452" cy="110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740" y="3950100"/>
            <a:ext cx="1743310" cy="10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147" y="912224"/>
            <a:ext cx="2198807" cy="13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900" y="2754475"/>
            <a:ext cx="1506900" cy="9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8">
            <a:alphaModFix/>
          </a:blip>
          <a:srcRect b="0" l="0" r="9469" t="1826"/>
          <a:stretch/>
        </p:blipFill>
        <p:spPr>
          <a:xfrm>
            <a:off x="1956550" y="2585395"/>
            <a:ext cx="1743298" cy="107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0" y="1281912"/>
            <a:ext cx="1743299" cy="10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8950"/>
            <a:ext cx="2667925" cy="16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725" y="573250"/>
            <a:ext cx="2608182" cy="1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155" y="736600"/>
            <a:ext cx="2497576" cy="15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81479"/>
            <a:ext cx="2608176" cy="160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2975" y="3319000"/>
            <a:ext cx="2667926" cy="167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4150" y="3319000"/>
            <a:ext cx="2709434" cy="16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50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1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2100"/>
            <a:ext cx="2935226" cy="181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475" y="668422"/>
            <a:ext cx="2770501" cy="171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0925" y="2754200"/>
            <a:ext cx="2576350" cy="15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400" y="2571750"/>
            <a:ext cx="3083799" cy="1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3751" y="618000"/>
            <a:ext cx="2935224" cy="18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9000" y="2601470"/>
            <a:ext cx="2678276" cy="168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7947" y="4148300"/>
            <a:ext cx="1647550" cy="10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1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7725"/>
            <a:ext cx="2758074" cy="170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875" y="697725"/>
            <a:ext cx="2758075" cy="170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975" y="697717"/>
            <a:ext cx="2758075" cy="170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425" y="2777062"/>
            <a:ext cx="3018975" cy="18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89" y="2830825"/>
            <a:ext cx="2882702" cy="17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1 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 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60550" y="58275"/>
            <a:ext cx="10818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1 </a:t>
            </a:r>
            <a:endParaRPr b="1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825" y="152400"/>
            <a:ext cx="3117776" cy="192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9900"/>
            <a:ext cx="2344075" cy="1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875" y="3094904"/>
            <a:ext cx="3072540" cy="189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50" y="687075"/>
            <a:ext cx="2344074" cy="14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3815" y="3094904"/>
            <a:ext cx="3117785" cy="189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7975" y="1494950"/>
            <a:ext cx="2344076" cy="14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8875" y="152400"/>
            <a:ext cx="2178101" cy="13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09725" y="1614971"/>
            <a:ext cx="2344074" cy="144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225" y="3431101"/>
            <a:ext cx="2686151" cy="17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53800" y="1899250"/>
            <a:ext cx="2024605" cy="19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24750" y="555848"/>
            <a:ext cx="2178101" cy="134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68788" y="2680757"/>
            <a:ext cx="1918601" cy="1206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125450" y="45750"/>
            <a:ext cx="10728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Section 2</a:t>
            </a:r>
            <a:r>
              <a:rPr b="1" lang="en"/>
              <a:t> </a:t>
            </a:r>
            <a:endParaRPr b="1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-117799" l="5948" r="-23748" t="100000"/>
          <a:stretch/>
        </p:blipFill>
        <p:spPr>
          <a:xfrm>
            <a:off x="4782413" y="3348050"/>
            <a:ext cx="2773575" cy="17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837" y="1370375"/>
            <a:ext cx="2259765" cy="13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88" y="2254271"/>
            <a:ext cx="2259775" cy="13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13292" l="0" r="20312" t="0"/>
          <a:stretch/>
        </p:blipFill>
        <p:spPr>
          <a:xfrm>
            <a:off x="4631574" y="1536913"/>
            <a:ext cx="1868751" cy="145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9725" y="3156550"/>
            <a:ext cx="1952442" cy="139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731263"/>
            <a:ext cx="2354550" cy="145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8038" y="4181475"/>
            <a:ext cx="1691351" cy="10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10">
            <a:alphaModFix/>
          </a:blip>
          <a:srcRect b="0" l="0" r="16659" t="5820"/>
          <a:stretch/>
        </p:blipFill>
        <p:spPr>
          <a:xfrm>
            <a:off x="2572875" y="3922275"/>
            <a:ext cx="2012673" cy="116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72576" y="45775"/>
            <a:ext cx="1131768" cy="6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9863" y="3763295"/>
            <a:ext cx="2114824" cy="130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57288" y="217100"/>
            <a:ext cx="1868750" cy="115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93827" y="-37150"/>
            <a:ext cx="2259775" cy="140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84900" y="58275"/>
            <a:ext cx="10020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50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1 </a:t>
            </a:r>
            <a:endParaRPr b="1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25" y="178050"/>
            <a:ext cx="2795699" cy="1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024" y="178050"/>
            <a:ext cx="2797002" cy="1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25" y="94050"/>
            <a:ext cx="2795700" cy="172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25" y="1517175"/>
            <a:ext cx="2795699" cy="173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7050" y="1789922"/>
            <a:ext cx="2636975" cy="16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2598" y="1649474"/>
            <a:ext cx="2810665" cy="17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025" y="3156975"/>
            <a:ext cx="2672300" cy="16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1200" y="3156975"/>
            <a:ext cx="3063899" cy="18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55025" y="3213396"/>
            <a:ext cx="2672299" cy="166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053" y="4022225"/>
            <a:ext cx="2009826" cy="1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84900" y="58275"/>
            <a:ext cx="10065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50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 </a:t>
            </a:r>
            <a:endParaRPr b="1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7352"/>
            <a:ext cx="2052624" cy="14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099" y="1060173"/>
            <a:ext cx="2349101" cy="13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9" y="865975"/>
            <a:ext cx="2090225" cy="12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527" y="3326675"/>
            <a:ext cx="2914474" cy="181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687" y="2295600"/>
            <a:ext cx="2012651" cy="124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7706" y="156897"/>
            <a:ext cx="1730036" cy="10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7699" y="3881875"/>
            <a:ext cx="1912551" cy="11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57699" y="1355957"/>
            <a:ext cx="2052626" cy="121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48750" y="2494329"/>
            <a:ext cx="2914475" cy="175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25100" y="2571750"/>
            <a:ext cx="2090224" cy="128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48760" y="156900"/>
            <a:ext cx="2088902" cy="128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1 </a:t>
            </a:r>
            <a:endParaRPr b="1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75" y="824125"/>
            <a:ext cx="2732975" cy="16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688" y="-1"/>
            <a:ext cx="2416825" cy="14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825" y="617937"/>
            <a:ext cx="2605298" cy="15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50" y="2122648"/>
            <a:ext cx="2257074" cy="13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2162" y="1991673"/>
            <a:ext cx="2938024" cy="181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3334" y="3402400"/>
            <a:ext cx="2734265" cy="16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5575" y="3213550"/>
            <a:ext cx="3038351" cy="1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 </a:t>
            </a:r>
            <a:endParaRPr b="1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70250"/>
            <a:ext cx="2902549" cy="20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450" y="309948"/>
            <a:ext cx="3784149" cy="2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550" y="769099"/>
            <a:ext cx="2262874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200" y="3357150"/>
            <a:ext cx="2656674" cy="16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975" y="3448862"/>
            <a:ext cx="2380250" cy="14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5101" y="1916165"/>
            <a:ext cx="2139801" cy="131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5850" y="-7"/>
            <a:ext cx="2780850" cy="171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7649" y="2369500"/>
            <a:ext cx="1856174" cy="11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SLR with Normally distributed errors with constant variance </a:t>
            </a:r>
            <a:endParaRPr/>
          </a:p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Quantile Plot of Residuals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63800" y="884425"/>
            <a:ext cx="8530800" cy="265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122550" y="83225"/>
            <a:ext cx="10317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 =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Section 2 </a:t>
            </a:r>
            <a:endParaRPr b="1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325" y="3273575"/>
            <a:ext cx="2617900" cy="1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725" y="3400925"/>
            <a:ext cx="1746227" cy="10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075" y="444150"/>
            <a:ext cx="2927851" cy="18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875" y="3434975"/>
            <a:ext cx="2586325" cy="15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000" y="650700"/>
            <a:ext cx="2279625" cy="14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6919" y="2099888"/>
            <a:ext cx="2083951" cy="12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